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9144000" cx="51482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1621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162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386119" y="2840568"/>
            <a:ext cx="4376024" cy="1960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772239" y="5181600"/>
            <a:ext cx="3603783" cy="23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-443175" y="2834191"/>
            <a:ext cx="6034616" cy="46334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-2772652" y="5363812"/>
            <a:ext cx="10401299" cy="65157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-4120050" y="4753796"/>
            <a:ext cx="10401299" cy="18716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257413" y="2133601"/>
            <a:ext cx="4633437" cy="603461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-tête de sectio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406677" y="5875867"/>
            <a:ext cx="4376024" cy="1816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406677" y="3875619"/>
            <a:ext cx="4376024" cy="200024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144794" y="2844800"/>
            <a:ext cx="1261145" cy="80454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1491745" y="2844800"/>
            <a:ext cx="1262038" cy="80454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257412" y="2046816"/>
            <a:ext cx="2274709" cy="85301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257412" y="2899833"/>
            <a:ext cx="2274709" cy="526838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2615246" y="2046816"/>
            <a:ext cx="2275604" cy="85301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2615246" y="2899833"/>
            <a:ext cx="2275604" cy="526838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257413" y="364066"/>
            <a:ext cx="1693742" cy="1549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2012827" y="364068"/>
            <a:ext cx="2878022" cy="78041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257413" y="1913468"/>
            <a:ext cx="1693742" cy="62547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009095" y="6400801"/>
            <a:ext cx="3088958" cy="7556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009095" y="817033"/>
            <a:ext cx="3088958" cy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009095" y="7156452"/>
            <a:ext cx="3088958" cy="107314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413" y="2133601"/>
            <a:ext cx="4633437" cy="603461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112209" y="775766"/>
            <a:ext cx="4929689" cy="3291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22D7B"/>
              </a:buClr>
              <a:buSzPts val="375"/>
              <a:buFont typeface="Arial"/>
              <a:buNone/>
            </a:pPr>
            <a:r>
              <a:rPr b="1" i="0" lang="fr-F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Titre Taille 12, Arial</a:t>
            </a:r>
            <a:endParaRPr sz="1200"/>
          </a:p>
        </p:txBody>
      </p:sp>
      <p:sp>
        <p:nvSpPr>
          <p:cNvPr id="85" name="Google Shape;85;p13"/>
          <p:cNvSpPr txBox="1"/>
          <p:nvPr/>
        </p:nvSpPr>
        <p:spPr>
          <a:xfrm>
            <a:off x="112209" y="1104900"/>
            <a:ext cx="4929689" cy="48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5"/>
              <a:buFont typeface="Arial"/>
              <a:buNone/>
            </a:pPr>
            <a:r>
              <a:rPr b="1" i="0" lang="fr-FR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Auteurs  et service : Taille 8 à 9 Arial.  Le nom de l’orateur doit être souligné </a:t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74109" y="1587500"/>
            <a:ext cx="2450100" cy="7270800"/>
          </a:xfrm>
          <a:prstGeom prst="rect">
            <a:avLst/>
          </a:prstGeom>
          <a:noFill/>
          <a:ln>
            <a:noFill/>
          </a:ln>
        </p:spPr>
        <p:txBody>
          <a:bodyPr anchorCtr="0" anchor="t" bIns="144000" lIns="144000" spcFirstLastPara="1" rIns="144000" wrap="square" tIns="144000">
            <a:noAutofit/>
          </a:bodyPr>
          <a:lstStyle/>
          <a:p>
            <a:pPr indent="-10599" lvl="0" marL="35999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5"/>
              <a:buFont typeface="Arial"/>
              <a:buNone/>
            </a:pPr>
            <a: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Sous titre et Texte : Arial, Taille  6 à 8 au minimum  </a:t>
            </a:r>
            <a:b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 faut garder le même  fond pour le texte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2263515" y="422853"/>
            <a:ext cx="632100" cy="32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"/>
              <a:buFont typeface="Arial"/>
              <a:buNone/>
            </a:pPr>
            <a:r>
              <a:rPr b="1" i="0" lang="fr-F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P…..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2641098" y="1590675"/>
            <a:ext cx="2450015" cy="7267576"/>
          </a:xfrm>
          <a:prstGeom prst="rect">
            <a:avLst/>
          </a:prstGeom>
          <a:noFill/>
          <a:ln>
            <a:noFill/>
          </a:ln>
        </p:spPr>
        <p:txBody>
          <a:bodyPr anchorCtr="0" anchor="t" bIns="144000" lIns="144000" spcFirstLastPara="1" rIns="144000" wrap="square" tIns="144000">
            <a:noAutofit/>
          </a:bodyPr>
          <a:lstStyle/>
          <a:p>
            <a:pPr indent="-10600" lvl="0" marL="3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5"/>
              <a:buFont typeface="Arial"/>
              <a:buNone/>
            </a:pPr>
            <a: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Sous titre et Texte : Arial, Taille  6 à 8 au minimum  </a:t>
            </a:r>
            <a:b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fr-FR" sz="78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 faut garder le même  fond pour le texte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Bureau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